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2B340-D96D-364A-A28A-F740D48D6F10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AD478-B52E-E944-B691-818501E21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84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2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r>
              <a:rPr lang="en-US" baseline="0" dirty="0" smtClean="0"/>
              <a:t> AND PRACTICE (</a:t>
            </a:r>
            <a:r>
              <a:rPr lang="en-US" baseline="0" dirty="0" err="1" smtClean="0"/>
              <a:t>wordle</a:t>
            </a:r>
            <a:r>
              <a:rPr lang="en-US" baseline="0" dirty="0" smtClean="0"/>
              <a:t>??)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07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photo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47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Recording</a:t>
            </a:r>
            <a:r>
              <a:rPr lang="en-US" baseline="0" dirty="0" smtClean="0"/>
              <a:t> thinking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84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</a:t>
            </a:r>
            <a:r>
              <a:rPr lang="en-US" baseline="0" dirty="0" smtClean="0"/>
              <a:t> example of day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13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Annotate</a:t>
            </a:r>
            <a:r>
              <a:rPr lang="en-US" baseline="0" dirty="0" smtClean="0"/>
              <a:t> anchor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43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 of 3 read</a:t>
            </a:r>
            <a:r>
              <a:rPr lang="en-US" baseline="0" dirty="0" smtClean="0"/>
              <a:t> aloud words in the classroom; Photo of student work with words annotated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CFB07-C105-B548-9824-8D4A777F38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6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4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9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3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9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8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8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8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1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ACE34-8CC7-B246-AE8B-1315796A82DE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309F3-B706-404F-9F34-5D90B01D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" y="0"/>
            <a:ext cx="9135533" cy="6851650"/>
          </a:xfrm>
          <a:prstGeom prst="rect">
            <a:avLst/>
          </a:prstGeom>
          <a:ln w="76200" cmpd="sng">
            <a:solidFill>
              <a:srgbClr val="99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15901" y="4630431"/>
            <a:ext cx="841314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Close Reading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With our Youngest Readers 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Amy Stewart 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astewart@bsd2.org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8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 read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471" y="103779"/>
            <a:ext cx="4814411" cy="6623376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42275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ose read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77" y="125610"/>
            <a:ext cx="4737564" cy="6536995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38182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ose read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19438" y="0"/>
            <a:ext cx="5143500" cy="6858000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5074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421" y="812509"/>
            <a:ext cx="876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Day 2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210" y="1643506"/>
            <a:ext cx="774031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algn="ctr"/>
            <a:r>
              <a:rPr lang="en-US" sz="5400" dirty="0" smtClean="0"/>
              <a:t>WORD DETECTIVES</a:t>
            </a:r>
          </a:p>
          <a:p>
            <a:pPr algn="ctr"/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Read Again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3 Read Aloud Word Strategy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Whole Class (projected)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Students Annotate</a:t>
            </a:r>
          </a:p>
          <a:p>
            <a:pPr marL="742950" lvl="2" indent="-285750">
              <a:buFont typeface="Arial"/>
              <a:buChar char="•"/>
            </a:pPr>
            <a:r>
              <a:rPr lang="en-US" dirty="0" smtClean="0"/>
              <a:t>Own copy of the text</a:t>
            </a:r>
            <a:endParaRPr lang="en-US" dirty="0"/>
          </a:p>
          <a:p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53326" y="3667103"/>
            <a:ext cx="272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572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25 at 7.19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65" y="885214"/>
            <a:ext cx="7543800" cy="5499100"/>
          </a:xfrm>
          <a:prstGeom prst="rect">
            <a:avLst/>
          </a:prstGeom>
          <a:ln w="76200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0686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ose read 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18" y="798853"/>
            <a:ext cx="7371718" cy="5528789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9177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 read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92210" y="3353280"/>
            <a:ext cx="2798765" cy="3731687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  <p:pic>
        <p:nvPicPr>
          <p:cNvPr id="2" name="Picture 1" descr="close read 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2" y="348920"/>
            <a:ext cx="5600373" cy="4200280"/>
          </a:xfrm>
          <a:prstGeom prst="rect">
            <a:avLst/>
          </a:prstGeom>
          <a:ln w="76200" cmpd="sng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74880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305 (2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75" y="721894"/>
            <a:ext cx="2998831" cy="5427579"/>
          </a:xfrm>
          <a:prstGeom prst="rect">
            <a:avLst/>
          </a:prstGeom>
          <a:ln w="76200" cmpd="sng">
            <a:solidFill>
              <a:srgbClr val="990000"/>
            </a:solidFill>
          </a:ln>
        </p:spPr>
      </p:pic>
      <p:pic>
        <p:nvPicPr>
          <p:cNvPr id="4" name="Picture 3" descr="IMG_266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42" y="729386"/>
            <a:ext cx="3124247" cy="5420087"/>
          </a:xfrm>
          <a:prstGeom prst="rect">
            <a:avLst/>
          </a:prstGeom>
          <a:ln w="76200" cmpd="sng">
            <a:solidFill>
              <a:srgbClr val="990000"/>
            </a:solidFill>
          </a:ln>
        </p:spPr>
      </p:pic>
    </p:spTree>
    <p:extLst>
      <p:ext uri="{BB962C8B-B14F-4D97-AF65-F5344CB8AC3E}">
        <p14:creationId xmlns:p14="http://schemas.microsoft.com/office/powerpoint/2010/main" val="318655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20 at 8.15.3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87" y="939317"/>
            <a:ext cx="8719733" cy="533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70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1755" y="2441816"/>
            <a:ext cx="817248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dirty="0" smtClean="0">
                <a:ln w="7620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EXPOSURE</a:t>
            </a:r>
            <a:endParaRPr lang="en-US" sz="12000" dirty="0">
              <a:ln w="7620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7978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421" y="812509"/>
            <a:ext cx="876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Close Reading in Primary Classrooms…</a:t>
            </a:r>
          </a:p>
          <a:p>
            <a:pPr algn="ctr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…Are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Y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ou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K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idding?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210" y="2540000"/>
            <a:ext cx="774031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Students are </a:t>
            </a:r>
            <a:r>
              <a:rPr lang="en-US" sz="2800" b="1" dirty="0" smtClean="0"/>
              <a:t>involved</a:t>
            </a:r>
            <a:r>
              <a:rPr lang="en-US" sz="2800" dirty="0" smtClean="0"/>
              <a:t> with the text</a:t>
            </a:r>
          </a:p>
          <a:p>
            <a:pPr marL="285750" indent="-285750">
              <a:buFont typeface="Arial"/>
              <a:buChar char="•"/>
            </a:pP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Gradual release of responsibility</a:t>
            </a:r>
          </a:p>
          <a:p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Sets the stage for the future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298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755" y="2441816"/>
            <a:ext cx="817248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dirty="0" smtClean="0">
                <a:ln w="7620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 Day Plan</a:t>
            </a:r>
            <a:endParaRPr lang="en-US" sz="12000" dirty="0">
              <a:ln w="7620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05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3345" y="1676927"/>
            <a:ext cx="7762457" cy="51810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421" y="801235"/>
            <a:ext cx="876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Day 1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2019" y="2205629"/>
            <a:ext cx="46141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Detectives</a:t>
            </a:r>
          </a:p>
          <a:p>
            <a:endParaRPr lang="en-US" sz="36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Looking Closely at Text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Searching for Specific Items in Text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Finding Evidence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Forming Thinking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Partner Detective (Close Read Partner)</a:t>
            </a:r>
          </a:p>
        </p:txBody>
      </p:sp>
    </p:spTree>
    <p:extLst>
      <p:ext uri="{BB962C8B-B14F-4D97-AF65-F5344CB8AC3E}">
        <p14:creationId xmlns:p14="http://schemas.microsoft.com/office/powerpoint/2010/main" val="2326596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421" y="397010"/>
            <a:ext cx="876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Day 1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2825" y="3222833"/>
            <a:ext cx="489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 reading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5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421" y="812509"/>
            <a:ext cx="876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</a:rPr>
              <a:t>Day 1</a:t>
            </a:r>
            <a:endParaRPr lang="en-US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2210" y="1773661"/>
            <a:ext cx="7740315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sz="2800" dirty="0" smtClean="0"/>
              <a:t>COLD READ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Entire book, poem, etc.</a:t>
            </a:r>
          </a:p>
          <a:p>
            <a:endParaRPr lang="en-US" sz="2800" dirty="0" smtClean="0"/>
          </a:p>
          <a:p>
            <a:r>
              <a:rPr lang="en-US" sz="2800" dirty="0" smtClean="0"/>
              <a:t>JOT and DRAW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Record Thinking</a:t>
            </a:r>
          </a:p>
          <a:p>
            <a:endParaRPr lang="en-US" dirty="0"/>
          </a:p>
          <a:p>
            <a:r>
              <a:rPr lang="en-US" sz="2800" dirty="0" smtClean="0"/>
              <a:t>SEARCH and FIND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Phonics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Phonemic Awareness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Sight Words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Word Families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Letter, Word, Sentence</a:t>
            </a:r>
          </a:p>
          <a:p>
            <a:r>
              <a:rPr lang="en-US" b="1" dirty="0" smtClean="0"/>
              <a:t>*small excerpt </a:t>
            </a:r>
          </a:p>
        </p:txBody>
      </p:sp>
    </p:spTree>
    <p:extLst>
      <p:ext uri="{BB962C8B-B14F-4D97-AF65-F5344CB8AC3E}">
        <p14:creationId xmlns:p14="http://schemas.microsoft.com/office/powerpoint/2010/main" val="162368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Macintosh PowerPoint</Application>
  <PresentationFormat>On-screen Show (4:3)</PresentationFormat>
  <Paragraphs>71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Kempf</dc:creator>
  <cp:lastModifiedBy>Amy Kempf</cp:lastModifiedBy>
  <cp:revision>1</cp:revision>
  <dcterms:created xsi:type="dcterms:W3CDTF">2014-10-03T02:01:21Z</dcterms:created>
  <dcterms:modified xsi:type="dcterms:W3CDTF">2014-10-03T02:01:47Z</dcterms:modified>
</cp:coreProperties>
</file>